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6" r:id="rId13"/>
    <p:sldId id="304" r:id="rId14"/>
    <p:sldId id="305" r:id="rId15"/>
    <p:sldId id="307" r:id="rId16"/>
    <p:sldId id="308" r:id="rId17"/>
    <p:sldId id="309" r:id="rId18"/>
    <p:sldId id="3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2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3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0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1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6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5" y="1005756"/>
            <a:ext cx="8839200" cy="200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0" y="3099879"/>
            <a:ext cx="8810625" cy="27146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Kiểu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8" y="1217450"/>
            <a:ext cx="8763000" cy="4267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Baøi 12. Kieåu xaâu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6" y="317273"/>
            <a:ext cx="8543925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48" y="3590348"/>
            <a:ext cx="8572500" cy="21526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6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5" y="902006"/>
            <a:ext cx="8553450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11" y="2696311"/>
            <a:ext cx="8772525" cy="30003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7" y="367139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88" y="1037511"/>
            <a:ext cx="8724900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86" y="4121852"/>
            <a:ext cx="8867775" cy="13239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89" y="1091427"/>
            <a:ext cx="86106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14" y="4226724"/>
            <a:ext cx="8677275" cy="16097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8" y="1105339"/>
            <a:ext cx="9039225" cy="39909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48528" y="2628141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Một số ví dụ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7" y="1228386"/>
            <a:ext cx="8877300" cy="40290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48528" y="2628141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Một số ví dụ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8" y="872077"/>
            <a:ext cx="8696325" cy="2952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87" y="3785892"/>
            <a:ext cx="1362075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37" y="4149318"/>
            <a:ext cx="8429625" cy="17335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48528" y="2628141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Một số ví dụ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6" y="895725"/>
            <a:ext cx="857250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88" y="3244443"/>
            <a:ext cx="8582025" cy="26384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48528" y="2628141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Một số ví dụ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67" y="942679"/>
            <a:ext cx="901065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94" y="3590902"/>
            <a:ext cx="8743950" cy="22002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48" y="884002"/>
            <a:ext cx="5032837" cy="824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60" y="1579930"/>
            <a:ext cx="9039225" cy="4120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49" y="3050772"/>
            <a:ext cx="8705850" cy="28342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88" y="881257"/>
            <a:ext cx="8524875" cy="9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88" y="2032947"/>
            <a:ext cx="8791575" cy="33432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88" y="887718"/>
            <a:ext cx="8629650" cy="173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61" y="2532524"/>
            <a:ext cx="8810625" cy="2657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647" y="3317279"/>
            <a:ext cx="8534400" cy="17621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5" y="822901"/>
            <a:ext cx="8610600" cy="1352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61" y="2231437"/>
            <a:ext cx="8810625" cy="34004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1136" y="1005756"/>
            <a:ext cx="8591550" cy="3411162"/>
            <a:chOff x="681136" y="1005756"/>
            <a:chExt cx="8591550" cy="34111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136" y="1005756"/>
              <a:ext cx="8591550" cy="21240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6648" y="3121518"/>
              <a:ext cx="8467725" cy="12954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86" y="895725"/>
            <a:ext cx="8791575" cy="1362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85" y="2445219"/>
            <a:ext cx="8677275" cy="31337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629" y="133006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12: Kiểu xâu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6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94" y="954523"/>
            <a:ext cx="8582025" cy="3057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57" y="3881826"/>
            <a:ext cx="8543925" cy="19240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8646" y="204336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xử lý xâu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422</Words>
  <Application>Microsoft Office PowerPoint</Application>
  <PresentationFormat>Custom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71</cp:revision>
  <dcterms:created xsi:type="dcterms:W3CDTF">2021-07-24T15:04:47Z</dcterms:created>
  <dcterms:modified xsi:type="dcterms:W3CDTF">2021-10-10T14:03:38Z</dcterms:modified>
</cp:coreProperties>
</file>